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7" r:id="rId5"/>
    <p:sldId id="257" r:id="rId6"/>
    <p:sldId id="263" r:id="rId7"/>
    <p:sldId id="259" r:id="rId8"/>
    <p:sldId id="264" r:id="rId9"/>
    <p:sldId id="27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0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outlineViewPr>
    <p:cViewPr>
      <p:scale>
        <a:sx n="33" d="100"/>
        <a:sy n="33" d="100"/>
      </p:scale>
      <p:origin x="0" y="-2186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179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zman, Adam Nathaniel" userId="f0638ef9-1deb-4360-a9b3-4111be3bf51a" providerId="ADAL" clId="{26217342-27CF-4E11-BF5C-8A47CBF2ECDF}"/>
    <pc:docChg chg="custSel modSld">
      <pc:chgData name="Bozman, Adam Nathaniel" userId="f0638ef9-1deb-4360-a9b3-4111be3bf51a" providerId="ADAL" clId="{26217342-27CF-4E11-BF5C-8A47CBF2ECDF}" dt="2022-10-19T22:34:34.180" v="581" actId="403"/>
      <pc:docMkLst>
        <pc:docMk/>
      </pc:docMkLst>
      <pc:sldChg chg="addSp delSp modSp mod">
        <pc:chgData name="Bozman, Adam Nathaniel" userId="f0638ef9-1deb-4360-a9b3-4111be3bf51a" providerId="ADAL" clId="{26217342-27CF-4E11-BF5C-8A47CBF2ECDF}" dt="2022-10-19T22:34:21.128" v="579" actId="1076"/>
        <pc:sldMkLst>
          <pc:docMk/>
          <pc:sldMk cId="1094308873" sldId="259"/>
        </pc:sldMkLst>
        <pc:spChg chg="mod">
          <ac:chgData name="Bozman, Adam Nathaniel" userId="f0638ef9-1deb-4360-a9b3-4111be3bf51a" providerId="ADAL" clId="{26217342-27CF-4E11-BF5C-8A47CBF2ECDF}" dt="2022-10-19T22:32:56.450" v="455" actId="14100"/>
          <ac:spMkLst>
            <pc:docMk/>
            <pc:sldMk cId="1094308873" sldId="259"/>
            <ac:spMk id="3" creationId="{43F20131-2E66-4147-85FF-C0F1FCA97231}"/>
          </ac:spMkLst>
        </pc:spChg>
        <pc:spChg chg="add del mod">
          <ac:chgData name="Bozman, Adam Nathaniel" userId="f0638ef9-1deb-4360-a9b3-4111be3bf51a" providerId="ADAL" clId="{26217342-27CF-4E11-BF5C-8A47CBF2ECDF}" dt="2022-10-19T22:33:55.462" v="574" actId="21"/>
          <ac:spMkLst>
            <pc:docMk/>
            <pc:sldMk cId="1094308873" sldId="259"/>
            <ac:spMk id="4" creationId="{537F2B37-2F2D-EC30-0347-8B7D75754AE9}"/>
          </ac:spMkLst>
        </pc:spChg>
        <pc:spChg chg="add del mod">
          <ac:chgData name="Bozman, Adam Nathaniel" userId="f0638ef9-1deb-4360-a9b3-4111be3bf51a" providerId="ADAL" clId="{26217342-27CF-4E11-BF5C-8A47CBF2ECDF}" dt="2022-10-19T22:34:00.033" v="575" actId="21"/>
          <ac:spMkLst>
            <pc:docMk/>
            <pc:sldMk cId="1094308873" sldId="259"/>
            <ac:spMk id="6" creationId="{61686429-7AA6-5C03-A860-254D37BBAE1C}"/>
          </ac:spMkLst>
        </pc:spChg>
        <pc:spChg chg="mod">
          <ac:chgData name="Bozman, Adam Nathaniel" userId="f0638ef9-1deb-4360-a9b3-4111be3bf51a" providerId="ADAL" clId="{26217342-27CF-4E11-BF5C-8A47CBF2ECDF}" dt="2022-10-19T22:29:42.769" v="228" actId="20577"/>
          <ac:spMkLst>
            <pc:docMk/>
            <pc:sldMk cId="1094308873" sldId="259"/>
            <ac:spMk id="10" creationId="{00E7F2B6-10A7-477E-B377-78173351CB9B}"/>
          </ac:spMkLst>
        </pc:spChg>
        <pc:spChg chg="mod">
          <ac:chgData name="Bozman, Adam Nathaniel" userId="f0638ef9-1deb-4360-a9b3-4111be3bf51a" providerId="ADAL" clId="{26217342-27CF-4E11-BF5C-8A47CBF2ECDF}" dt="2022-10-19T22:29:57.499" v="308" actId="20577"/>
          <ac:spMkLst>
            <pc:docMk/>
            <pc:sldMk cId="1094308873" sldId="259"/>
            <ac:spMk id="19" creationId="{59BCB765-3776-41F5-B6B8-6208678A046A}"/>
          </ac:spMkLst>
        </pc:spChg>
        <pc:spChg chg="mod">
          <ac:chgData name="Bozman, Adam Nathaniel" userId="f0638ef9-1deb-4360-a9b3-4111be3bf51a" providerId="ADAL" clId="{26217342-27CF-4E11-BF5C-8A47CBF2ECDF}" dt="2022-10-19T22:32:10.784" v="324" actId="20577"/>
          <ac:spMkLst>
            <pc:docMk/>
            <pc:sldMk cId="1094308873" sldId="259"/>
            <ac:spMk id="23" creationId="{D2EE4141-AD91-4E47-B788-C5EA3ACC61A0}"/>
          </ac:spMkLst>
        </pc:spChg>
        <pc:spChg chg="mod">
          <ac:chgData name="Bozman, Adam Nathaniel" userId="f0638ef9-1deb-4360-a9b3-4111be3bf51a" providerId="ADAL" clId="{26217342-27CF-4E11-BF5C-8A47CBF2ECDF}" dt="2022-10-19T22:34:08.596" v="576" actId="1076"/>
          <ac:spMkLst>
            <pc:docMk/>
            <pc:sldMk cId="1094308873" sldId="259"/>
            <ac:spMk id="24" creationId="{106F3974-4943-47E8-A433-5C64B36E9463}"/>
          </ac:spMkLst>
        </pc:spChg>
        <pc:spChg chg="del">
          <ac:chgData name="Bozman, Adam Nathaniel" userId="f0638ef9-1deb-4360-a9b3-4111be3bf51a" providerId="ADAL" clId="{26217342-27CF-4E11-BF5C-8A47CBF2ECDF}" dt="2022-10-19T22:33:37.924" v="572" actId="21"/>
          <ac:spMkLst>
            <pc:docMk/>
            <pc:sldMk cId="1094308873" sldId="259"/>
            <ac:spMk id="25" creationId="{28950946-2F58-45BE-8886-7AC0149D69EA}"/>
          </ac:spMkLst>
        </pc:spChg>
        <pc:spChg chg="mod">
          <ac:chgData name="Bozman, Adam Nathaniel" userId="f0638ef9-1deb-4360-a9b3-4111be3bf51a" providerId="ADAL" clId="{26217342-27CF-4E11-BF5C-8A47CBF2ECDF}" dt="2022-10-19T22:32:36.047" v="423" actId="313"/>
          <ac:spMkLst>
            <pc:docMk/>
            <pc:sldMk cId="1094308873" sldId="259"/>
            <ac:spMk id="33" creationId="{1ACF41D3-2AFC-49DB-9DF0-E2ECA29FB165}"/>
          </ac:spMkLst>
        </pc:spChg>
        <pc:spChg chg="mod">
          <ac:chgData name="Bozman, Adam Nathaniel" userId="f0638ef9-1deb-4360-a9b3-4111be3bf51a" providerId="ADAL" clId="{26217342-27CF-4E11-BF5C-8A47CBF2ECDF}" dt="2022-10-19T22:34:21.128" v="579" actId="1076"/>
          <ac:spMkLst>
            <pc:docMk/>
            <pc:sldMk cId="1094308873" sldId="259"/>
            <ac:spMk id="34" creationId="{3643E873-8912-4B68-8719-1C569341D6FD}"/>
          </ac:spMkLst>
        </pc:spChg>
        <pc:spChg chg="del">
          <ac:chgData name="Bozman, Adam Nathaniel" userId="f0638ef9-1deb-4360-a9b3-4111be3bf51a" providerId="ADAL" clId="{26217342-27CF-4E11-BF5C-8A47CBF2ECDF}" dt="2022-10-19T22:33:47.708" v="573" actId="21"/>
          <ac:spMkLst>
            <pc:docMk/>
            <pc:sldMk cId="1094308873" sldId="259"/>
            <ac:spMk id="35" creationId="{B56B6F3A-5C12-4500-AD07-4FCE61526A57}"/>
          </ac:spMkLst>
        </pc:spChg>
      </pc:sldChg>
      <pc:sldChg chg="modSp mod">
        <pc:chgData name="Bozman, Adam Nathaniel" userId="f0638ef9-1deb-4360-a9b3-4111be3bf51a" providerId="ADAL" clId="{26217342-27CF-4E11-BF5C-8A47CBF2ECDF}" dt="2022-10-19T22:21:21.434" v="3" actId="403"/>
        <pc:sldMkLst>
          <pc:docMk/>
          <pc:sldMk cId="2174002491" sldId="263"/>
        </pc:sldMkLst>
        <pc:spChg chg="mod">
          <ac:chgData name="Bozman, Adam Nathaniel" userId="f0638ef9-1deb-4360-a9b3-4111be3bf51a" providerId="ADAL" clId="{26217342-27CF-4E11-BF5C-8A47CBF2ECDF}" dt="2022-10-19T22:21:11.983" v="1" actId="403"/>
          <ac:spMkLst>
            <pc:docMk/>
            <pc:sldMk cId="2174002491" sldId="263"/>
            <ac:spMk id="22" creationId="{322BD54C-AB8D-4B3B-836D-ABFFFE5D70BE}"/>
          </ac:spMkLst>
        </pc:spChg>
        <pc:spChg chg="mod">
          <ac:chgData name="Bozman, Adam Nathaniel" userId="f0638ef9-1deb-4360-a9b3-4111be3bf51a" providerId="ADAL" clId="{26217342-27CF-4E11-BF5C-8A47CBF2ECDF}" dt="2022-10-19T22:21:18.085" v="2" actId="403"/>
          <ac:spMkLst>
            <pc:docMk/>
            <pc:sldMk cId="2174002491" sldId="263"/>
            <ac:spMk id="23" creationId="{B36D4B3E-84DA-44C7-A6BE-5A3E2200511C}"/>
          </ac:spMkLst>
        </pc:spChg>
        <pc:spChg chg="mod">
          <ac:chgData name="Bozman, Adam Nathaniel" userId="f0638ef9-1deb-4360-a9b3-4111be3bf51a" providerId="ADAL" clId="{26217342-27CF-4E11-BF5C-8A47CBF2ECDF}" dt="2022-10-19T22:21:08.718" v="0" actId="403"/>
          <ac:spMkLst>
            <pc:docMk/>
            <pc:sldMk cId="2174002491" sldId="263"/>
            <ac:spMk id="25" creationId="{FB26710D-F165-490A-A2CE-0A7D9FD8F9BA}"/>
          </ac:spMkLst>
        </pc:spChg>
        <pc:spChg chg="mod">
          <ac:chgData name="Bozman, Adam Nathaniel" userId="f0638ef9-1deb-4360-a9b3-4111be3bf51a" providerId="ADAL" clId="{26217342-27CF-4E11-BF5C-8A47CBF2ECDF}" dt="2022-10-19T22:21:21.434" v="3" actId="403"/>
          <ac:spMkLst>
            <pc:docMk/>
            <pc:sldMk cId="2174002491" sldId="263"/>
            <ac:spMk id="45" creationId="{DD180B3D-49E9-46B9-A20B-5BB4BD204605}"/>
          </ac:spMkLst>
        </pc:spChg>
      </pc:sldChg>
      <pc:sldChg chg="modSp mod">
        <pc:chgData name="Bozman, Adam Nathaniel" userId="f0638ef9-1deb-4360-a9b3-4111be3bf51a" providerId="ADAL" clId="{26217342-27CF-4E11-BF5C-8A47CBF2ECDF}" dt="2022-10-19T22:34:34.180" v="581" actId="403"/>
        <pc:sldMkLst>
          <pc:docMk/>
          <pc:sldMk cId="2883553059" sldId="264"/>
        </pc:sldMkLst>
        <pc:spChg chg="mod">
          <ac:chgData name="Bozman, Adam Nathaniel" userId="f0638ef9-1deb-4360-a9b3-4111be3bf51a" providerId="ADAL" clId="{26217342-27CF-4E11-BF5C-8A47CBF2ECDF}" dt="2022-10-19T22:34:34.180" v="581" actId="403"/>
          <ac:spMkLst>
            <pc:docMk/>
            <pc:sldMk cId="2883553059" sldId="264"/>
            <ac:spMk id="30" creationId="{F580F041-DC12-4416-8D50-10D5CB88036E}"/>
          </ac:spMkLst>
        </pc:spChg>
        <pc:spChg chg="mod">
          <ac:chgData name="Bozman, Adam Nathaniel" userId="f0638ef9-1deb-4360-a9b3-4111be3bf51a" providerId="ADAL" clId="{26217342-27CF-4E11-BF5C-8A47CBF2ECDF}" dt="2022-10-19T22:25:04.221" v="108" actId="20577"/>
          <ac:spMkLst>
            <pc:docMk/>
            <pc:sldMk cId="2883553059" sldId="264"/>
            <ac:spMk id="61" creationId="{AAB80485-19C5-4162-A7D1-C16C0A37DB0A}"/>
          </ac:spMkLst>
        </pc:spChg>
        <pc:spChg chg="mod">
          <ac:chgData name="Bozman, Adam Nathaniel" userId="f0638ef9-1deb-4360-a9b3-4111be3bf51a" providerId="ADAL" clId="{26217342-27CF-4E11-BF5C-8A47CBF2ECDF}" dt="2022-10-19T22:26:54.516" v="207" actId="403"/>
          <ac:spMkLst>
            <pc:docMk/>
            <pc:sldMk cId="2883553059" sldId="264"/>
            <ac:spMk id="62" creationId="{F3A35CB8-192D-46E2-ABAC-ED96BB3582BE}"/>
          </ac:spMkLst>
        </pc:spChg>
        <pc:spChg chg="mod">
          <ac:chgData name="Bozman, Adam Nathaniel" userId="f0638ef9-1deb-4360-a9b3-4111be3bf51a" providerId="ADAL" clId="{26217342-27CF-4E11-BF5C-8A47CBF2ECDF}" dt="2022-10-19T22:26:29.230" v="175" actId="20577"/>
          <ac:spMkLst>
            <pc:docMk/>
            <pc:sldMk cId="2883553059" sldId="264"/>
            <ac:spMk id="63" creationId="{8D138E80-5256-446A-AE30-0A9CBCEC97CC}"/>
          </ac:spMkLst>
        </pc:spChg>
        <pc:spChg chg="mod">
          <ac:chgData name="Bozman, Adam Nathaniel" userId="f0638ef9-1deb-4360-a9b3-4111be3bf51a" providerId="ADAL" clId="{26217342-27CF-4E11-BF5C-8A47CBF2ECDF}" dt="2022-10-19T22:26:52.111" v="206" actId="403"/>
          <ac:spMkLst>
            <pc:docMk/>
            <pc:sldMk cId="2883553059" sldId="264"/>
            <ac:spMk id="64" creationId="{A1AC70BF-8941-481C-8D24-0B619A898EDE}"/>
          </ac:spMkLst>
        </pc:spChg>
        <pc:spChg chg="mod">
          <ac:chgData name="Bozman, Adam Nathaniel" userId="f0638ef9-1deb-4360-a9b3-4111be3bf51a" providerId="ADAL" clId="{26217342-27CF-4E11-BF5C-8A47CBF2ECDF}" dt="2022-10-19T22:25:38.991" v="160" actId="20577"/>
          <ac:spMkLst>
            <pc:docMk/>
            <pc:sldMk cId="2883553059" sldId="264"/>
            <ac:spMk id="76" creationId="{C5E5A4C4-6086-4F2D-BF5F-1A909411BAA3}"/>
          </ac:spMkLst>
        </pc:spChg>
        <pc:spChg chg="mod">
          <ac:chgData name="Bozman, Adam Nathaniel" userId="f0638ef9-1deb-4360-a9b3-4111be3bf51a" providerId="ADAL" clId="{26217342-27CF-4E11-BF5C-8A47CBF2ECDF}" dt="2022-10-19T22:26:57.120" v="208" actId="403"/>
          <ac:spMkLst>
            <pc:docMk/>
            <pc:sldMk cId="2883553059" sldId="264"/>
            <ac:spMk id="77" creationId="{F8450002-65CC-44ED-9FA3-79F17962B3B5}"/>
          </ac:spMkLst>
        </pc:spChg>
        <pc:spChg chg="mod">
          <ac:chgData name="Bozman, Adam Nathaniel" userId="f0638ef9-1deb-4360-a9b3-4111be3bf51a" providerId="ADAL" clId="{26217342-27CF-4E11-BF5C-8A47CBF2ECDF}" dt="2022-10-19T22:26:45.140" v="205" actId="20577"/>
          <ac:spMkLst>
            <pc:docMk/>
            <pc:sldMk cId="2883553059" sldId="264"/>
            <ac:spMk id="78" creationId="{DF2F3071-377B-4538-8351-AE48F52BD1CC}"/>
          </ac:spMkLst>
        </pc:spChg>
        <pc:spChg chg="mod">
          <ac:chgData name="Bozman, Adam Nathaniel" userId="f0638ef9-1deb-4360-a9b3-4111be3bf51a" providerId="ADAL" clId="{26217342-27CF-4E11-BF5C-8A47CBF2ECDF}" dt="2022-10-19T22:26:59.306" v="209" actId="403"/>
          <ac:spMkLst>
            <pc:docMk/>
            <pc:sldMk cId="2883553059" sldId="264"/>
            <ac:spMk id="79" creationId="{3ECFAB54-2FAE-44AC-A18F-60ABE9A74175}"/>
          </ac:spMkLst>
        </pc:spChg>
      </pc:sldChg>
    </pc:docChg>
  </pc:docChgLst>
  <pc:docChgLst>
    <pc:chgData name="Adam Bozman" userId="f0638ef9-1deb-4360-a9b3-4111be3bf51a" providerId="ADAL" clId="{2BE5996F-C70D-41A1-8847-4042E4D86134}"/>
    <pc:docChg chg="modSld">
      <pc:chgData name="Adam Bozman" userId="f0638ef9-1deb-4360-a9b3-4111be3bf51a" providerId="ADAL" clId="{2BE5996F-C70D-41A1-8847-4042E4D86134}" dt="2022-10-19T04:28:41.943" v="0" actId="1076"/>
      <pc:docMkLst>
        <pc:docMk/>
      </pc:docMkLst>
      <pc:sldChg chg="modSp mod">
        <pc:chgData name="Adam Bozman" userId="f0638ef9-1deb-4360-a9b3-4111be3bf51a" providerId="ADAL" clId="{2BE5996F-C70D-41A1-8847-4042E4D86134}" dt="2022-10-19T04:28:41.943" v="0" actId="1076"/>
        <pc:sldMkLst>
          <pc:docMk/>
          <pc:sldMk cId="1094308873" sldId="259"/>
        </pc:sldMkLst>
        <pc:picChg chg="mod">
          <ac:chgData name="Adam Bozman" userId="f0638ef9-1deb-4360-a9b3-4111be3bf51a" providerId="ADAL" clId="{2BE5996F-C70D-41A1-8847-4042E4D86134}" dt="2022-10-19T04:28:41.943" v="0" actId="1076"/>
          <ac:picMkLst>
            <pc:docMk/>
            <pc:sldMk cId="1094308873" sldId="259"/>
            <ac:picMk id="27" creationId="{290FBD7A-BEB6-4C4C-B057-7A00B6FBB7D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2186-C111-43A8-A0F7-F77FFDE4DF82}" type="datetimeFigureOut">
              <a:rPr lang="en-US" smtClean="0"/>
              <a:t>10/19/2022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6CFAD-C154-4C9C-AD01-665A505506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g>
</file>

<file path=ppt/media/image2.svg>
</file>

<file path=ppt/media/image3.png>
</file>

<file path=ppt/media/image4.jpg>
</file>

<file path=ppt/media/image5.png>
</file>

<file path=ppt/media/image6.svg>
</file>

<file path=ppt/media/image7.jp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BBB5B-F3DE-41D7-B279-483D20E8E363}" type="datetimeFigureOut">
              <a:rPr lang="en-US" smtClean="0"/>
              <a:t>10/19/2022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62BC0-7DC4-4569-951D-2BB9475345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442052"/>
            <a:ext cx="12192000" cy="1425257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algn="ctr">
              <a:defRPr sz="6000" cap="all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D39BB44-64AC-49A7-8555-2CC62AD7C2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867309"/>
            <a:ext cx="12192000" cy="10363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marL="0" indent="0" algn="ctr">
              <a:buNone/>
              <a:defRPr sz="2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51AF15-A085-49C8-ABEC-EF90E7D7B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3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198964-B829-4E4F-AAE7-4D7A404AB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3057" y="698523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F7C80E83-E343-4BA5-ABB5-ACA84EEE62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078" y="1853427"/>
            <a:ext cx="1252367" cy="86349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BA56986C-C9AC-44CD-9D32-24AA209F7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1B45AB9-9A5F-4872-A322-AD3890A5BE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E5E3032E-6B86-4F42-95E1-7C7B130871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69646" y="1853426"/>
            <a:ext cx="1252367" cy="863491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56EA384-B876-4E37-81CC-FF14C8064E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A136A37-A8C3-48F4-978F-3042B2451F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0D156C2-557C-45F2-B9BA-7CE533312A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58214" y="1853427"/>
            <a:ext cx="1252028" cy="863492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8E358D4-D1F9-4872-A079-98E1F6BD66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8D809314-142B-40CA-8424-37611F5E9C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3B652552-1A5B-4884-9BDF-1A2663959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234542"/>
            <a:ext cx="12191999" cy="2623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5C7A8808-3BA5-498D-8E57-CAB9DF018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25A5EDC-21C8-4260-8339-C63FB9BEC8C4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742EE3D7-DACC-458E-82B0-EC87F8BAE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8ED908E6-B839-44D9-AFFC-E5E5E592E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68" y="2450440"/>
            <a:ext cx="4143432" cy="548711"/>
          </a:xfrm>
          <a:prstGeom prst="rect">
            <a:avLst/>
          </a:prstGeom>
        </p:spPr>
        <p:txBody>
          <a:bodyPr anchor="b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37756" y="0"/>
            <a:ext cx="7354243" cy="28624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AE2342C8-E968-4F49-930C-F5C43F88F0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CC938D-0BC7-4BBB-BBF2-B830D9D0C1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796405D2-E28F-41EC-844E-034C5D7072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5379C17-083C-4A80-8D5D-B17856C486C7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raphic 48">
            <a:extLst>
              <a:ext uri="{FF2B5EF4-FFF2-40B4-BE49-F238E27FC236}">
                <a16:creationId xmlns:a16="http://schemas.microsoft.com/office/drawing/2014/main" id="{CC3C8467-268E-4ABA-B4F5-0808AFBB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9FF8FD-CDD1-4BEE-8DB9-0CD4BDE98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35793" y="766762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9F1257F-A86F-48F4-BFFA-9BFB4355E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334351" y="757238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FD01FCA-DF30-466C-9EAE-B0A13CF2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31167" y="4486275"/>
            <a:ext cx="622236" cy="622236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F9F0CF-5966-47C2-9A41-0CD85E85D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4642" y="4047275"/>
            <a:ext cx="622236" cy="62223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EFF630-FDAA-46A7-8CEE-21CAB6BC2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9331" y="2163148"/>
            <a:ext cx="622236" cy="622236"/>
          </a:xfrm>
          <a:prstGeom prst="rect">
            <a:avLst/>
          </a:prstGeom>
          <a:noFill/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383BA8C-6DBE-4569-B07B-9FB55F80D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9108" y="3573553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08DE16-ABA8-4BC8-93C4-F8A521C8A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95826" y="4201049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93C062E-DD5E-49BC-A10D-F70C1931F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62756" y="1603981"/>
            <a:ext cx="2057805" cy="767123"/>
          </a:xfrm>
          <a:prstGeom prst="rect">
            <a:avLst/>
          </a:prstGeom>
          <a:noFill/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799781-E0A0-4C4E-A069-37290BED8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427" y="571145"/>
            <a:ext cx="5355570" cy="438144"/>
          </a:xfrm>
          <a:prstGeom prst="rect">
            <a:avLst/>
          </a:prstGeom>
        </p:spPr>
        <p:txBody>
          <a:bodyPr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D896357-F0C4-4728-BE54-A809E6E310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3262" y="311795"/>
            <a:ext cx="1706966" cy="426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B13D4EF-593A-4D3C-9712-515EE5A358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26762" y="1774346"/>
            <a:ext cx="1929792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49D2BE7-8177-406D-94BB-001D561B5A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83673" y="2261070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D164278-C8C4-4514-8B3E-9505CB67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49242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45FF02C4-FA25-4AE4-B4EF-D106CDD0FE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95826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2EA0BE42-73C1-43D0-9520-94265CBEE4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13450" y="3671475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E23821A-CE37-4CA8-82BC-5731CBD7BC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18984" y="4145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3ED92E9-F268-4C1E-9440-F605C9EBD5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5509" y="4584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B29F508B-CAFE-4871-8267-E5406A4D6C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0168" y="4298971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C40D7D1C-3379-42CE-B3D7-A585CDECBD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3261" y="5683895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129BD8-DBDF-484C-89DD-80EDD7B8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76CDA84-A08D-42A8-9A20-8DA07CD6CB21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621E8-9FBF-4DC8-AA1D-234C0A47D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1D5819-A04D-4AB0-A144-E7BBA34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8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3D21-9143-4E6D-87CD-82F00F7DC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314" y="627486"/>
            <a:ext cx="5268686" cy="568896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5C24E7-D67D-40AA-B6B1-AE47659E18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0438" y="1011439"/>
            <a:ext cx="4989233" cy="56889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756E9B8-BA57-4251-A0E6-DDADC29D95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0666" y="2044485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0B962B5-0EC7-48EC-A687-C206A69C56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7695" y="2044485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314A100-8075-4D1D-995C-34F5838D58F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0666" y="3428263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C946523-4B92-4003-B43C-B01D972454F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27695" y="3428263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F9BEEAAD-CC7F-427D-BCFF-1BBA5023AB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0666" y="4812041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B6693A35-4411-4FE2-82FD-5D30D8D62A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727695" y="4812041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B658EBA7-4275-488A-B86F-67B70609F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fld id="{0C57E8AE-942F-4A56-A0E0-E1B4D337F290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A59824DA-522A-4135-800A-60F504928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3D3F372-68E2-486A-A105-748C2BB245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831" y="0"/>
            <a:ext cx="5508168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8D667147-015B-4B04-886E-3451355DC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06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09C70A-0F34-4BEB-BABD-659A58DC4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99301"/>
            <a:ext cx="4114800" cy="60796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781F399C-8EA8-402F-B2A4-828B062584C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2186" y="1011441"/>
            <a:ext cx="3467628" cy="56889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07DF62A2-2B04-4192-9858-1F4C30EFDA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564313"/>
            <a:ext cx="4750631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10CB016-EEF8-4992-8F92-8FE3375CEB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739877" y="2564313"/>
            <a:ext cx="3532840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11225" y="3187700"/>
            <a:ext cx="4749800" cy="2771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7" name="Content Placeholder 29">
            <a:extLst>
              <a:ext uri="{FF2B5EF4-FFF2-40B4-BE49-F238E27FC236}">
                <a16:creationId xmlns:a16="http://schemas.microsoft.com/office/drawing/2014/main" id="{1958214F-5F3C-4FBF-9DBD-97579EF4CF4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028164" y="3107442"/>
            <a:ext cx="4252612" cy="2882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57C5F2-187B-4E75-9CE9-C3A41432BCC3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Y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A378E50-94EF-4230-91B3-4CDA480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FDF687F-1594-4839-AA46-5DACB2E04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AD917A9-665D-46F4-8911-E2881838B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7D52265-C77D-45A6-96A5-2656848A3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075B284-B3F9-49E3-A5BC-FBFD2C70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1D75FFD8-965E-47C7-B05F-A941B516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BDDFF1A-AABD-4DA5-9811-02C41491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862A0FB-DDED-42C5-B28D-D466080F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7CD073CE-AA33-40C2-9636-3F5C23605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2241" y="693422"/>
            <a:ext cx="3607518" cy="633402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FC053B39-4BE6-44B3-8D93-ED230B1611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95F74BD3-C751-4644-9E0D-36D890A6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Text Placeholder 14">
            <a:extLst>
              <a:ext uri="{FF2B5EF4-FFF2-40B4-BE49-F238E27FC236}">
                <a16:creationId xmlns:a16="http://schemas.microsoft.com/office/drawing/2014/main" id="{3D5CF2BE-8C0B-408F-AEEB-45E3B588305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4A07D9B0-4F06-4D69-B211-37FC634E508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39533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6FDE7A-7F96-4A7E-AB4F-DBCEFD81C3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C3C9C771-CEBA-46FF-9941-0F82E4028C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F6154-355B-4195-8155-1E8C079CDE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E228D5-C0F1-4215-8880-B28856B6F7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568E40A-0330-4C80-9F64-FB6C4B7CC1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EC8A3FD2-F6F6-40A0-89E1-7769CBB8D4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A882D901-8E7C-431B-B6E9-14C8BD5B22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2051E2EF-F729-4B79-8CD4-C0D60EE9AD0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A8A6BF26-67C7-4AFD-82B4-5F8831E627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9D579002-8C14-4A35-90BB-43E508420D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A2D386B-15E3-4543-8D79-5B890CB60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D1BBCCCB-0A70-4CE2-AC23-DC53C20096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1" name="Text Placeholder 14">
            <a:extLst>
              <a:ext uri="{FF2B5EF4-FFF2-40B4-BE49-F238E27FC236}">
                <a16:creationId xmlns:a16="http://schemas.microsoft.com/office/drawing/2014/main" id="{83DD38EA-382F-4255-927F-5F23153D51A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2" name="Text Placeholder 14">
            <a:extLst>
              <a:ext uri="{FF2B5EF4-FFF2-40B4-BE49-F238E27FC236}">
                <a16:creationId xmlns:a16="http://schemas.microsoft.com/office/drawing/2014/main" id="{DDBB317C-ECEA-48F8-B070-51A7C7B4CDB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5C19CD78-318A-4E21-9027-254A8711F4C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A437805B-FB40-4996-AD55-1BF1A2D64F0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37609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40A55730-770B-4851-B7C1-A3AE260339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32F5F67C-8450-4CC2-984C-18CEA2A424F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205940B1-D0A7-4FA0-8075-1DD875262A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FF257E24-EF53-4359-8CF5-CC42A8F66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5A2166B8-0F7E-45E9-970E-79F921472A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FF45DCBF-40C1-4B85-9196-4C0237FA8C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E0182695-A664-4408-ACB6-D9273831D5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928531F-4FEC-4B06-9428-27244D33B9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678C8DB-AF28-4A99-B976-36F54BA279C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FB1CBFC6-0E9C-4ECA-A915-798C00479D6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B4EC71CB-AE6D-46A0-87B4-6E2BD6A1CF6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16A1EE39-3790-4721-9E09-19024F590A9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F8B141-9EE2-47E7-AF2A-94CECF907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D73D561-653C-420E-BC66-5DA51DD36C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3729D46-C590-474A-BF51-5B9D4359EB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8D21A3-16A8-4ECB-832A-29159F1D2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B217E3B-A68A-4BBD-889D-C078F6616C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AC64796-B68D-4AE1-A16E-54663926A7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69D787A-5A6E-4ADB-BAAA-FC5EF3EF1B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E371F89-9862-4F45-9CA4-A53BF2C3F7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19AC00F-FB14-4E51-ABB2-C72FB6C0A0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083D041-D6E2-4DFF-A37E-21E03F46AF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4589E1D-9976-4550-917F-D88195CDCE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065CC16-DED3-4048-8705-CA87554422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EDC1B45-4090-4B45-80FB-8DF542E6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0" name="Oval 234">
              <a:extLst>
                <a:ext uri="{FF2B5EF4-FFF2-40B4-BE49-F238E27FC236}">
                  <a16:creationId xmlns:a16="http://schemas.microsoft.com/office/drawing/2014/main" id="{1EFAF30E-1CB4-4DCC-B1A8-30450AECD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Oval 236">
              <a:extLst>
                <a:ext uri="{FF2B5EF4-FFF2-40B4-BE49-F238E27FC236}">
                  <a16:creationId xmlns:a16="http://schemas.microsoft.com/office/drawing/2014/main" id="{A53911EE-BFCB-48ED-9821-C8FD04498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Oval 238">
              <a:extLst>
                <a:ext uri="{FF2B5EF4-FFF2-40B4-BE49-F238E27FC236}">
                  <a16:creationId xmlns:a16="http://schemas.microsoft.com/office/drawing/2014/main" id="{AE84E691-02AF-4C42-B3B7-EE46E825C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Oval 240">
              <a:extLst>
                <a:ext uri="{FF2B5EF4-FFF2-40B4-BE49-F238E27FC236}">
                  <a16:creationId xmlns:a16="http://schemas.microsoft.com/office/drawing/2014/main" id="{EB9041A9-2967-41AF-BE0A-A7476B97B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Oval 242">
              <a:extLst>
                <a:ext uri="{FF2B5EF4-FFF2-40B4-BE49-F238E27FC236}">
                  <a16:creationId xmlns:a16="http://schemas.microsoft.com/office/drawing/2014/main" id="{2B7F05AE-8C2E-43EB-BBA0-897D173AF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Oval 244">
              <a:extLst>
                <a:ext uri="{FF2B5EF4-FFF2-40B4-BE49-F238E27FC236}">
                  <a16:creationId xmlns:a16="http://schemas.microsoft.com/office/drawing/2014/main" id="{4248E8A5-3D01-49ED-BEC6-0D27C4C5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Oval 246">
              <a:extLst>
                <a:ext uri="{FF2B5EF4-FFF2-40B4-BE49-F238E27FC236}">
                  <a16:creationId xmlns:a16="http://schemas.microsoft.com/office/drawing/2014/main" id="{A50B1FA2-FFAB-4A04-8C04-CF6BC1BCD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Oval 248">
              <a:extLst>
                <a:ext uri="{FF2B5EF4-FFF2-40B4-BE49-F238E27FC236}">
                  <a16:creationId xmlns:a16="http://schemas.microsoft.com/office/drawing/2014/main" id="{B70F9284-E3A9-4E8C-9C28-93D985513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Oval 250">
              <a:extLst>
                <a:ext uri="{FF2B5EF4-FFF2-40B4-BE49-F238E27FC236}">
                  <a16:creationId xmlns:a16="http://schemas.microsoft.com/office/drawing/2014/main" id="{494AA308-491E-44AE-A81D-E62D362FC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Oval 252">
              <a:extLst>
                <a:ext uri="{FF2B5EF4-FFF2-40B4-BE49-F238E27FC236}">
                  <a16:creationId xmlns:a16="http://schemas.microsoft.com/office/drawing/2014/main" id="{03B58A61-0691-4D1F-9A25-7CCB12DA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Oval 254">
              <a:extLst>
                <a:ext uri="{FF2B5EF4-FFF2-40B4-BE49-F238E27FC236}">
                  <a16:creationId xmlns:a16="http://schemas.microsoft.com/office/drawing/2014/main" id="{57F5DE50-7369-4681-A8F6-5E935A51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Oval 256">
              <a:extLst>
                <a:ext uri="{FF2B5EF4-FFF2-40B4-BE49-F238E27FC236}">
                  <a16:creationId xmlns:a16="http://schemas.microsoft.com/office/drawing/2014/main" id="{4C666F7C-EBDE-456E-B607-1E0FA6924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FFF66A7-062A-4A45-8A10-A8F847AF1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A2090933-BFE5-4598-998F-C285703942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7E50B9E-AD14-448E-B2DF-ED1D0F4908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F782020-9AE0-4B20-ACD4-057C60173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1A502D-7651-4CBE-81DE-FF4F102DAA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4C29AAF-4E83-44DA-A084-3FF3C70F61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C5616E9-1DAC-4713-A257-8682DD24A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CDC726D-AB0E-4ED3-82DB-9DD54ADB10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2F1E4A6-E07E-4550-AB72-53438E0C4F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B638F82-2127-4858-AA45-F08A1CADA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28005E8-9894-4966-8BDE-95577A6039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FFBFEB2-9943-4D83-86DB-1A86AC15E8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7045F09-8CF5-4E51-A65C-54F8BF015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35" name="Oval 234">
              <a:extLst>
                <a:ext uri="{FF2B5EF4-FFF2-40B4-BE49-F238E27FC236}">
                  <a16:creationId xmlns:a16="http://schemas.microsoft.com/office/drawing/2014/main" id="{09B4CFFD-0C29-4685-915E-4DC40D4D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Oval 236">
              <a:extLst>
                <a:ext uri="{FF2B5EF4-FFF2-40B4-BE49-F238E27FC236}">
                  <a16:creationId xmlns:a16="http://schemas.microsoft.com/office/drawing/2014/main" id="{736381B7-7D05-4040-9A1B-191841576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Oval 238">
              <a:extLst>
                <a:ext uri="{FF2B5EF4-FFF2-40B4-BE49-F238E27FC236}">
                  <a16:creationId xmlns:a16="http://schemas.microsoft.com/office/drawing/2014/main" id="{4F77152F-41F4-45EC-B530-B38C5111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8" name="Oval 240">
              <a:extLst>
                <a:ext uri="{FF2B5EF4-FFF2-40B4-BE49-F238E27FC236}">
                  <a16:creationId xmlns:a16="http://schemas.microsoft.com/office/drawing/2014/main" id="{8FB428D5-0A0E-4CF3-A223-9F4F7B38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Oval 242">
              <a:extLst>
                <a:ext uri="{FF2B5EF4-FFF2-40B4-BE49-F238E27FC236}">
                  <a16:creationId xmlns:a16="http://schemas.microsoft.com/office/drawing/2014/main" id="{A4275727-B33C-4EB0-9E6E-7CE33560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Oval 244">
              <a:extLst>
                <a:ext uri="{FF2B5EF4-FFF2-40B4-BE49-F238E27FC236}">
                  <a16:creationId xmlns:a16="http://schemas.microsoft.com/office/drawing/2014/main" id="{7998F366-05B2-42D3-9B4E-CD7F91FB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246">
              <a:extLst>
                <a:ext uri="{FF2B5EF4-FFF2-40B4-BE49-F238E27FC236}">
                  <a16:creationId xmlns:a16="http://schemas.microsoft.com/office/drawing/2014/main" id="{8593BF6C-17E2-4AB7-85D7-0B93D2376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Oval 248">
              <a:extLst>
                <a:ext uri="{FF2B5EF4-FFF2-40B4-BE49-F238E27FC236}">
                  <a16:creationId xmlns:a16="http://schemas.microsoft.com/office/drawing/2014/main" id="{74F85EBE-E43B-4B81-85F1-89969EC56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Oval 250">
              <a:extLst>
                <a:ext uri="{FF2B5EF4-FFF2-40B4-BE49-F238E27FC236}">
                  <a16:creationId xmlns:a16="http://schemas.microsoft.com/office/drawing/2014/main" id="{16C21525-8829-45F3-8C9F-05274678E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4" name="Oval 252">
              <a:extLst>
                <a:ext uri="{FF2B5EF4-FFF2-40B4-BE49-F238E27FC236}">
                  <a16:creationId xmlns:a16="http://schemas.microsoft.com/office/drawing/2014/main" id="{8FFF03BC-2EFF-4AF5-B788-A1FEA5378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5" name="Oval 254">
              <a:extLst>
                <a:ext uri="{FF2B5EF4-FFF2-40B4-BE49-F238E27FC236}">
                  <a16:creationId xmlns:a16="http://schemas.microsoft.com/office/drawing/2014/main" id="{D811BD14-6461-4DD9-9A2C-BFC2C955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Oval 256">
              <a:extLst>
                <a:ext uri="{FF2B5EF4-FFF2-40B4-BE49-F238E27FC236}">
                  <a16:creationId xmlns:a16="http://schemas.microsoft.com/office/drawing/2014/main" id="{929BB859-9DB9-433D-8C7B-91E7FED48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9" name="Graphic 158">
            <a:extLst>
              <a:ext uri="{FF2B5EF4-FFF2-40B4-BE49-F238E27FC236}">
                <a16:creationId xmlns:a16="http://schemas.microsoft.com/office/drawing/2014/main" id="{A24C8354-AD07-4B50-9334-314D6B2B1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sp>
        <p:nvSpPr>
          <p:cNvPr id="160" name="Date Placeholder 2">
            <a:extLst>
              <a:ext uri="{FF2B5EF4-FFF2-40B4-BE49-F238E27FC236}">
                <a16:creationId xmlns:a16="http://schemas.microsoft.com/office/drawing/2014/main" id="{D3F09D93-A56A-41E4-A3BA-42472B0A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0EF3660-DE09-4A1F-936E-E2A802A5B302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161" name="Footer Placeholder 3">
            <a:extLst>
              <a:ext uri="{FF2B5EF4-FFF2-40B4-BE49-F238E27FC236}">
                <a16:creationId xmlns:a16="http://schemas.microsoft.com/office/drawing/2014/main" id="{5951592E-5737-43C9-B6B0-D13407661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162" name="Slide Number Placeholder 4">
            <a:extLst>
              <a:ext uri="{FF2B5EF4-FFF2-40B4-BE49-F238E27FC236}">
                <a16:creationId xmlns:a16="http://schemas.microsoft.com/office/drawing/2014/main" id="{3B542197-0399-4FBD-A10C-B97A68A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256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728" y="317739"/>
            <a:ext cx="4114800" cy="623923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14400" y="905856"/>
            <a:ext cx="5759450" cy="50472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896760-ADBD-40BF-9797-A9E62ED7AF73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A6BF61C1-4A8C-44D4-901D-E065B7B42A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98229" y="0"/>
            <a:ext cx="459377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726902C-381D-4629-AF04-0689A76C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0C3F3-53A4-4049-96CE-C6C4EB9DA6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44286"/>
            <a:ext cx="4114800" cy="74792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F669E6E-28BD-4FC9-BFB3-B42707D2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773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0CE1D3C-6E95-41C8-9202-B6BACEA97C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3729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90F4B16-F669-4D35-8B6D-5DE38097DD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3728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0D56BE-BB71-4ADC-B308-883B7BB63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372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24532133-7BD7-49DF-96C1-B4A992CE4DF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6782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AF4F5B9-821C-4A57-B5E2-055949CEC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7382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63893EB3-C98E-4A69-A71C-7C922128375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3826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5D0352AF-E877-45F2-9868-A8A1E017A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73825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0DAF93-603B-44B6-99DC-79A63DC3A1F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3792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72AD67-26BA-4843-BAFE-B661A05BB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391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EAD7F-FBD0-4EA0-A7E7-5E65604B4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1401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A3EAA29-D608-4031-9C0E-0610D1886CA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921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1DC4676B-9880-4C33-A8A2-88FB0944CF3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43920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AF6D479F-D265-4CD5-88BE-FC37AFC5FF4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0801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ED618ADF-296A-4300-A8AE-A1837B390A9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14015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CA503612-3331-4786-8298-4A1E0C1C75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14014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1D0F5-2B0B-4318-B5DC-AECB0985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6DE03-24EA-45C4-BFCA-0407C2DA1E16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A8939-F5BE-47FA-AE2F-AF66C45B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A3F37-FB91-4420-832B-EA39AE37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59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70B2057-9B78-4391-A15F-27A41A72F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059CD-37AB-48A3-9976-0B38FF7A5A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7106" y="589720"/>
            <a:ext cx="4006114" cy="657784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36E0B0A-0B1B-438D-8971-570ACA956B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6402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FB8438-2DA4-4B23-ACCD-3DEADF3E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3E63EE1F-208F-40D0-9307-47F66C8581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807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0F7C878-62A1-4A30-AA27-C5F502C8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807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Picture Placeholder 9">
            <a:extLst>
              <a:ext uri="{FF2B5EF4-FFF2-40B4-BE49-F238E27FC236}">
                <a16:creationId xmlns:a16="http://schemas.microsoft.com/office/drawing/2014/main" id="{5D495D18-EB49-4AD5-A7EE-1E6D2496B69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1197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48BBAE-0CA8-464A-A4E0-AB7D697DA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03551339-A94F-4674-8165-3BFA78946D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7602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D1839C5B-C216-4FB8-A285-4D99AF56E8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7602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2" name="Picture Placeholder 9">
            <a:extLst>
              <a:ext uri="{FF2B5EF4-FFF2-40B4-BE49-F238E27FC236}">
                <a16:creationId xmlns:a16="http://schemas.microsoft.com/office/drawing/2014/main" id="{ACA22B55-1DD2-4FE6-95FC-D8BC2BBECF0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59928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473BE6D-AE02-42D4-838E-F7916980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35C2A2FE-AA36-4715-97F6-B743D26DE3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3972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B98652DE-F8C8-4EA5-8CDA-9985B636DEA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972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6" name="Picture Placeholder 9">
            <a:extLst>
              <a:ext uri="{FF2B5EF4-FFF2-40B4-BE49-F238E27FC236}">
                <a16:creationId xmlns:a16="http://schemas.microsoft.com/office/drawing/2014/main" id="{40C3D084-82F3-4C1C-95E8-56362097EDF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507876" y="185843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0EC4B6A-1FAA-43D1-9436-A3BFF08A8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171553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ABB7ACFA-C6F3-4D7A-A6D8-73035EF164D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71920" y="320908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F9CBC3B9-EDF1-45E0-BFBF-53888131CB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1920" y="349267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A7D13807-1ECF-4830-AB8D-D33E4F22330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6402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0E1F756-2737-4291-8D41-307BFE73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C5BD35EC-547F-4A42-85C6-E2C94C2A03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2807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D89797D3-65B3-414D-9657-B5DA393491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2807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4" name="Picture Placeholder 9">
            <a:extLst>
              <a:ext uri="{FF2B5EF4-FFF2-40B4-BE49-F238E27FC236}">
                <a16:creationId xmlns:a16="http://schemas.microsoft.com/office/drawing/2014/main" id="{280147ED-89CE-475D-A96F-AA7A912E00B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21197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0D74ED-CECE-4A22-B877-966D53821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C937A25-DAA7-4478-ADF6-728F4D61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7602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8AB48703-9A4A-440C-9049-7FE889764E5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7602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8" name="Picture Placeholder 9">
            <a:extLst>
              <a:ext uri="{FF2B5EF4-FFF2-40B4-BE49-F238E27FC236}">
                <a16:creationId xmlns:a16="http://schemas.microsoft.com/office/drawing/2014/main" id="{5D9D5119-D677-47FD-AEEB-49FE4DDEF6B0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59928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AF0F623-CF57-4D6B-87F3-FD410516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3BE3B8C3-ECB9-46D2-B11F-A5569909748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23972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FB1EE68D-97FA-4EA4-B792-5AC6C49F90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23972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2" name="Picture Placeholder 9">
            <a:extLst>
              <a:ext uri="{FF2B5EF4-FFF2-40B4-BE49-F238E27FC236}">
                <a16:creationId xmlns:a16="http://schemas.microsoft.com/office/drawing/2014/main" id="{7E98343B-32E9-4538-991A-B5EACD651D4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507876" y="412587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23CC91A-02A3-4B96-BCEE-76C1D25C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398297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DBE2EAAB-674D-41E1-92E6-A7459FEFDAE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971920" y="547652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C60D862C-3474-4A4A-8557-AD2C7917BFE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971920" y="576011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508728-25CF-4DB1-9A83-FAFA5AB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4BC900F-0C85-4CF8-9C49-2B2B221A2F84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454F9-A55F-44A0-9695-FC40C66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8C64F-7F14-454A-B830-80CCE5B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162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64230-8BD4-4150-967D-421B6FE43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BA8AE08-0788-4D8A-8C9D-7E5AAA112A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615940"/>
            <a:ext cx="4137262" cy="938778"/>
          </a:xfrm>
          <a:prstGeom prst="rect">
            <a:avLst/>
          </a:prstGeom>
        </p:spPr>
        <p:txBody>
          <a:bodyPr anchor="ctr"/>
          <a:lstStyle>
            <a:lvl1pPr algn="ctr">
              <a:defRPr lang="en-US"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8A119E1C-2243-42E2-8A58-CC171131D19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1170" y="3079567"/>
            <a:ext cx="120015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337797F5-74CE-492B-806B-221CAF3535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10890" y="3079567"/>
            <a:ext cx="1223858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2431D1A0-10D1-4D2E-AC6F-F8C9E6A226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88252" y="3079567"/>
            <a:ext cx="118761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4028BD6A-568F-4A16-AE86-5D88861C3BB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79382" y="3079567"/>
            <a:ext cx="1211785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E935678-32B2-4589-933F-F74B3E68F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0458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B3C5A73C-51DD-4781-943C-235704BBF6B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0458" y="5156838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AD95FB24-5DA0-4000-B023-A00C32D53F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2032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7455F56A-A263-4D13-A484-2D15CD61D0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2032" y="5156837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6C6ABB33-3D98-4D76-B96F-65F57493622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1270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EA8275A-A17A-42ED-9DDC-5F06000BF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1270" y="5157592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4AEA6122-22B2-49EC-8451-E43D40F323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94487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103D7EA4-00E4-43FA-8129-1CBE0C1291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4487" y="5166170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811592B2-2D21-495C-8C11-680EC81556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00161B6-6583-438E-87BD-400992FDADED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B73D1-17D7-400F-B750-F5EA2675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0E81D-C76E-4DB7-9722-4BE8D7C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6874" y="1329829"/>
            <a:ext cx="2043713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2513" y="808353"/>
            <a:ext cx="6341212" cy="16824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34519"/>
            <a:ext cx="12192000" cy="36234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0893289-011F-4062-AC32-F8A2D7041CD7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07C99-0702-4DEF-A72F-2451B3DC6D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6544" y="-1"/>
            <a:ext cx="3944790" cy="1845127"/>
          </a:xfrm>
          <a:prstGeom prst="rect">
            <a:avLst/>
          </a:prstGeom>
        </p:spPr>
        <p:txBody>
          <a:bodyPr anchor="ctr"/>
          <a:lstStyle>
            <a:lvl1pPr algn="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4497024-D7D5-447C-8133-660B1F47A19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45128"/>
            <a:ext cx="12192000" cy="501287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88F42-9013-4CBC-BF65-3FE14705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CFBEBE3D-EA0B-4190-935C-9587367CEB3F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1F54EB4-06CA-459B-8F8C-86061BA6F1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27913" y="0"/>
            <a:ext cx="6564087" cy="3614737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640080" tIns="731520" rIns="54864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2B1A3-ADD1-4AAF-A733-AF9AEAB4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E2F48-AB83-42F0-93C2-9F943F0B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0691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1344" y="0"/>
            <a:ext cx="668065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F4E84F-A3BE-442F-B9F1-68AB2244A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0" y="-7084"/>
            <a:ext cx="5511344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6566" y="3035081"/>
            <a:ext cx="2341256" cy="640698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805" y="3959761"/>
            <a:ext cx="2879477" cy="1790164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7E431AF-C8CD-4B6B-940A-89BA31BA621A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E3FCFFF-5934-4C8D-A4B0-6B19C662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3651"/>
            <a:ext cx="3701436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41" y="1332239"/>
            <a:ext cx="1871580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7404DC9-3FBE-41B9-946D-9A0D878C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042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88BB7876-0125-4084-804C-A842C85586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31042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45735C-4621-4667-AB52-0391CFBB6B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3339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88BB2B1-07E3-42A2-B3BE-7FC7D7AE1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339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C103C8-E422-4DEB-9077-DC11E00805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042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A80948A-8FCC-4BE4-A5F7-20802B1763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31042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744F88B-3CB7-4A2B-B718-EEB4E061A79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3339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343EDF6-C2D8-47E1-856B-6329A7CE07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3339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AC6352A5-5003-4E32-B8FF-A84B4A4AC3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1042" y="4147932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CC2603EF-30BF-4C6C-BA93-E99C72480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31042" y="4529933"/>
            <a:ext cx="3433138" cy="1450988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CDCE4263-9082-4CE3-B41F-1AE3B7C73A28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848536"/>
            <a:ext cx="1929607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8BD2DF2-5753-43B2-82AD-30DBE8004D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4359" y="2046233"/>
            <a:ext cx="312658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A5FD5DB-8694-4BD8-819A-7AD23AAAE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24359" y="2425736"/>
            <a:ext cx="3126583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1F5129C3-CFB0-408F-BE5C-AC32F5C68F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6986" y="2046233"/>
            <a:ext cx="3281556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344438D-488B-4739-95B6-56F81A25FA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26986" y="2425736"/>
            <a:ext cx="3281556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801D1-185D-4C5B-9855-3AD0372C33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4359" y="4180976"/>
            <a:ext cx="3126583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46B3EF2-B93D-4E2D-8ECF-31A1DF927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4359" y="4562976"/>
            <a:ext cx="3126583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5A8C3BD-2930-45A1-B3E0-EC8FA92B65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26986" y="4180976"/>
            <a:ext cx="3281556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E7A5E528-A349-45DA-A841-E092311D8F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26986" y="4562976"/>
            <a:ext cx="3281556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CE5D6465-AB86-4EB1-A6C1-A20009836A1C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B5AB06-9792-445C-9B3C-103D5EBC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7992"/>
            <a:ext cx="10515600" cy="994835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C3BAD53-6B4A-490D-BE06-B5A0B06875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632608" y="2982740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30E1FC4A-DE44-4B85-856E-E2480DF55A8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88240" y="2981421"/>
            <a:ext cx="603504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02E70B7A-F000-4D8D-9BDF-E10FF6B383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82902" y="2983163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1CED61F8-3F2F-4611-8E56-88AAF76325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927648" y="3001928"/>
            <a:ext cx="594360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7058D0A-FADA-4AE8-99E1-90B4E5D35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8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B7B90F8-2155-4E8A-BCE9-7780EE14ED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8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9C0C6E63-A45B-409B-824C-FAA0CC56EC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085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B910C319-3589-469F-9A8A-173CB714BA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85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9802FCD-21E3-4F6F-B57C-02AEB618FE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34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AFEE648-F3AD-453E-895B-F43C7415C7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34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AA760860-8E89-42DD-87FD-F9951F2837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711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5FD2DFE0-D25E-4B72-A2B4-C40CF72D52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11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6739637B-A9FE-4FDA-A442-4B178DDC3CE8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090415B-A73D-4D17-B5FA-F442D6C0EB2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9CB337-B3D4-443D-99C2-B7AE9EB5D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79" y="-136525"/>
            <a:ext cx="4979773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324612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9AB6E92-BF31-4AA5-B407-78E1D7795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25011EE0-812E-4A0B-AE49-EBE678EEE4B3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803124F-8B71-4805-8DBD-A3AB3ED4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A9D64C-A9E2-4148-B514-933547C5B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218B468-C542-4326-86FA-43DF3A4F3D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43575" y="3972253"/>
            <a:ext cx="5859420" cy="176941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2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7042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375848"/>
            <a:ext cx="12192000" cy="449118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lIns="3657600" tIns="182880" rIns="3657600"/>
          <a:lstStyle>
            <a:lvl1pPr algn="ctr">
              <a:defRPr sz="6000" cap="all" spc="1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77227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1354" y="790901"/>
            <a:ext cx="3049568" cy="640698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82CE97E-7FF6-4E8B-AF42-9777A2451F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22086" y="826720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57B5FEE-44D7-4F94-A843-EC7BD802D8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2086" y="1206225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4250112D-DE79-407A-BBAB-B2BB2CB881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22086" y="2666702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1C55DCE1-6E6B-4CDD-A9D8-B2A0034856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2086" y="3046207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CAE3862-A5E9-4B70-8F14-8F5BFEE3AA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22086" y="4536575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22086" y="4916080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D3F75FA3-5787-43AC-90FD-B82700AF13F4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8E2C-0F13-417A-AD7A-E478D5C3B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382" y="422661"/>
            <a:ext cx="5200532" cy="720399"/>
          </a:xfrm>
          <a:prstGeom prst="rect">
            <a:avLst/>
          </a:prstGeom>
        </p:spPr>
        <p:txBody>
          <a:bodyPr anchor="ctr"/>
          <a:lstStyle>
            <a:lvl1pPr algn="l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0892B14-4811-4781-A0D4-2D26A55DF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003" y="1617548"/>
            <a:ext cx="876929" cy="720399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50B6E72-89BA-408A-B2C8-84247476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0003" y="3180036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FCE449C-D340-41D2-BDD5-5A31068FC8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0003" y="4760985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41E2BD66-8465-46D7-9283-569B4EE459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2977" y="1456753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3CFC961-1ED9-4817-9DB9-A1F1D0FD2A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2977" y="3031685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E0D9B8E-402D-44A1-920E-4838543BD9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02977" y="4612634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64607288-5296-4BAF-B405-7F1902FA0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27432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55C6DEE9-D6E0-4F24-90EC-61D9EA8EE5CA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1341B70-2018-4DBE-BB9A-D1F7A895F9B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174" y="0"/>
            <a:ext cx="580782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3CCEE28-12C2-4138-9214-420B5A5B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347ECA7D-7D2B-475F-874D-51236135A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45720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32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0B880D63-62AD-442C-8631-B89CDE2D8610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exels-mikhail-nilov-6981326">
            <a:hlinkClick r:id="" action="ppaction://media"/>
            <a:extLst>
              <a:ext uri="{FF2B5EF4-FFF2-40B4-BE49-F238E27FC236}">
                <a16:creationId xmlns:a16="http://schemas.microsoft.com/office/drawing/2014/main" id="{73F5B1A1-8AA5-491F-CF4F-594DB2F64C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F45A9EB-00FC-4DE7-8041-09649EF9B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29075"/>
            <a:ext cx="12192000" cy="1425257"/>
          </a:xfrm>
        </p:spPr>
        <p:txBody>
          <a:bodyPr/>
          <a:lstStyle/>
          <a:p>
            <a:r>
              <a:rPr lang="en-US" dirty="0"/>
              <a:t>Erosion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CE1E739-E339-4FB6-A10E-22AB1A0D7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854332"/>
            <a:ext cx="12192000" cy="1036320"/>
          </a:xfrm>
        </p:spPr>
        <p:txBody>
          <a:bodyPr/>
          <a:lstStyle/>
          <a:p>
            <a:r>
              <a:rPr lang="en-US" dirty="0"/>
              <a:t>Washington State University | Carson College of Business​​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9D1BA2-3111-4E03-81E3-0D0F9BA3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-12977"/>
            <a:ext cx="12192000" cy="244205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B20A4-BDBA-4ACB-BCCE-1FF6B09FE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890652"/>
            <a:ext cx="12192000" cy="195421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95DD68C-FEB8-4CF6-883B-1CA9912E4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75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A25FA4-A288-4460-BF12-637E07795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443" y="1329220"/>
            <a:ext cx="2884713" cy="640698"/>
          </a:xfrm>
        </p:spPr>
        <p:txBody>
          <a:bodyPr/>
          <a:lstStyle/>
          <a:p>
            <a:r>
              <a:rPr lang="en-US" dirty="0"/>
              <a:t>cannibalization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C52C13-996F-4CF8-BBA5-F6CC233475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7313" y="993253"/>
            <a:ext cx="6341212" cy="1307887"/>
          </a:xfrm>
          <a:prstGeom prst="round2Diag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1800" dirty="0"/>
              <a:t>The introduction of a new product that may have a negative impact on the cash flows of an existing product.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8A312F11-75CA-44C5-8937-46152AD552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3311237"/>
            <a:ext cx="12192000" cy="3546763"/>
          </a:xfrm>
        </p:spPr>
      </p:pic>
      <p:sp>
        <p:nvSpPr>
          <p:cNvPr id="57" name="Date Placeholder 56">
            <a:extLst>
              <a:ext uri="{FF2B5EF4-FFF2-40B4-BE49-F238E27FC236}">
                <a16:creationId xmlns:a16="http://schemas.microsoft.com/office/drawing/2014/main" id="{653BB8CA-23AF-4226-9FB3-FA1964EBA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080EF6D-5787-4BBA-A31B-C93E46DE0B7E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58" name="Footer Placeholder 57">
            <a:extLst>
              <a:ext uri="{FF2B5EF4-FFF2-40B4-BE49-F238E27FC236}">
                <a16:creationId xmlns:a16="http://schemas.microsoft.com/office/drawing/2014/main" id="{4DDD181B-D1CF-4E5A-B354-DE584F3F2B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185AB600-E5B8-4AFD-A7DA-37E5D3AFF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Graphic 5" descr="Open quotation mark outline">
            <a:extLst>
              <a:ext uri="{FF2B5EF4-FFF2-40B4-BE49-F238E27FC236}">
                <a16:creationId xmlns:a16="http://schemas.microsoft.com/office/drawing/2014/main" id="{E70937CA-D744-3023-2F71-65C869309D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10276114" y="1647196"/>
            <a:ext cx="678713" cy="678713"/>
          </a:xfrm>
          <a:prstGeom prst="rect">
            <a:avLst/>
          </a:prstGeom>
        </p:spPr>
      </p:pic>
      <p:pic>
        <p:nvPicPr>
          <p:cNvPr id="9" name="Graphic 8" descr="Open quotation mark outline">
            <a:extLst>
              <a:ext uri="{FF2B5EF4-FFF2-40B4-BE49-F238E27FC236}">
                <a16:creationId xmlns:a16="http://schemas.microsoft.com/office/drawing/2014/main" id="{9F46ECCE-0F65-3465-D687-6D372D9A2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25556" y="770611"/>
            <a:ext cx="678713" cy="67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339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CDA2767E-38F3-49F7-BE02-EA3E6C7C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6991"/>
            <a:ext cx="1981200" cy="641350"/>
          </a:xfrm>
        </p:spPr>
        <p:txBody>
          <a:bodyPr/>
          <a:lstStyle/>
          <a:p>
            <a:r>
              <a:rPr lang="en-US" dirty="0"/>
              <a:t>Variations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2BD54C-AB8D-4B3B-836D-ABFFFE5D70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31042" y="652826"/>
            <a:ext cx="3433138" cy="426393"/>
          </a:xfrm>
        </p:spPr>
        <p:txBody>
          <a:bodyPr/>
          <a:lstStyle/>
          <a:p>
            <a:r>
              <a:rPr lang="en-US" sz="2000" dirty="0"/>
              <a:t>asset erosion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2192F0C-65C9-4E6D-9314-81FB7E4DB4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31042" y="1032330"/>
            <a:ext cx="3433138" cy="1370672"/>
          </a:xfrm>
        </p:spPr>
        <p:txBody>
          <a:bodyPr/>
          <a:lstStyle/>
          <a:p>
            <a:r>
              <a:rPr lang="en-US" dirty="0"/>
              <a:t>Unlike depreciation, asset erosion refers to unanticipated asset devaluation despite calculated asset depreciation.  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36D4B3E-84DA-44C7-A6BE-5A3E220051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03339" y="652826"/>
            <a:ext cx="3433138" cy="426393"/>
          </a:xfrm>
        </p:spPr>
        <p:txBody>
          <a:bodyPr/>
          <a:lstStyle/>
          <a:p>
            <a:r>
              <a:rPr lang="en-US" sz="2000" dirty="0"/>
              <a:t>Sales erosion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1F484C5-3EB9-4664-93EB-E81179E953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03339" y="1032330"/>
            <a:ext cx="3433138" cy="1370672"/>
          </a:xfrm>
        </p:spPr>
        <p:txBody>
          <a:bodyPr/>
          <a:lstStyle/>
          <a:p>
            <a:r>
              <a:rPr lang="en-US" dirty="0"/>
              <a:t>This refers to the process of continuous, long-term losses in overall revenue, separate from </a:t>
            </a:r>
            <a:r>
              <a:rPr lang="en-US" i="1" dirty="0"/>
              <a:t>transient sales drops</a:t>
            </a:r>
            <a:r>
              <a:rPr lang="en-US" dirty="0"/>
              <a:t>.  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FB26710D-F165-490A-A2CE-0A7D9FD8F9B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231042" y="2620561"/>
            <a:ext cx="3433138" cy="428891"/>
          </a:xfrm>
        </p:spPr>
        <p:txBody>
          <a:bodyPr/>
          <a:lstStyle/>
          <a:p>
            <a:r>
              <a:rPr lang="en-US" sz="2000" dirty="0"/>
              <a:t>Price erosion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5F29795-F227-44BE-8FFE-BEDE82043BB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231042" y="3002562"/>
            <a:ext cx="3433138" cy="961350"/>
          </a:xfrm>
        </p:spPr>
        <p:txBody>
          <a:bodyPr/>
          <a:lstStyle/>
          <a:p>
            <a:r>
              <a:rPr lang="en-US" dirty="0"/>
              <a:t>An erosion linked to a reduction in existing product cash flows – an obliged price cut/decrease in perceived value.  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DD180B3D-49E9-46B9-A20B-5BB4BD2046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03339" y="2620561"/>
            <a:ext cx="3433138" cy="428891"/>
          </a:xfrm>
        </p:spPr>
        <p:txBody>
          <a:bodyPr/>
          <a:lstStyle/>
          <a:p>
            <a:r>
              <a:rPr lang="en-US" sz="2000" dirty="0"/>
              <a:t>Profit erosion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0C9F763-9E0D-4C82-9B80-0BC0FEBCD7F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03339" y="3002561"/>
            <a:ext cx="3433138" cy="1383555"/>
          </a:xfrm>
        </p:spPr>
        <p:txBody>
          <a:bodyPr/>
          <a:lstStyle/>
          <a:p>
            <a:r>
              <a:rPr lang="en-US" dirty="0"/>
              <a:t>This refers to declining earnings caused by rising expenses </a:t>
            </a:r>
            <a:r>
              <a:rPr lang="en-US" b="1" dirty="0"/>
              <a:t>or a diversion of capital from profitable projects.</a:t>
            </a:r>
            <a:endParaRPr lang="en-US" dirty="0"/>
          </a:p>
        </p:txBody>
      </p:sp>
      <p:sp>
        <p:nvSpPr>
          <p:cNvPr id="323" name="Date Placeholder 322">
            <a:extLst>
              <a:ext uri="{FF2B5EF4-FFF2-40B4-BE49-F238E27FC236}">
                <a16:creationId xmlns:a16="http://schemas.microsoft.com/office/drawing/2014/main" id="{E3799503-8083-4A2B-B1A6-DA877569C5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BFF5BDA-7890-478A-98F5-6F6B93372F67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324" name="Footer Placeholder 323">
            <a:extLst>
              <a:ext uri="{FF2B5EF4-FFF2-40B4-BE49-F238E27FC236}">
                <a16:creationId xmlns:a16="http://schemas.microsoft.com/office/drawing/2014/main" id="{F3416D3B-8D80-4408-8E8E-08E7B3A09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325" name="Slide Number Placeholder 324">
            <a:extLst>
              <a:ext uri="{FF2B5EF4-FFF2-40B4-BE49-F238E27FC236}">
                <a16:creationId xmlns:a16="http://schemas.microsoft.com/office/drawing/2014/main" id="{C9F5126E-D75A-4501-9BA9-5485EAB79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002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F20131-2E66-4147-85FF-C0F1FCA97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359" y="956822"/>
            <a:ext cx="3317384" cy="640698"/>
          </a:xfrm>
        </p:spPr>
        <p:txBody>
          <a:bodyPr/>
          <a:lstStyle/>
          <a:p>
            <a:r>
              <a:rPr lang="en-US" dirty="0"/>
              <a:t>Parallel Examples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290FBD7A-BEB6-4C4C-B057-7A00B6FBB7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0"/>
            <a:ext cx="4571578" cy="6858000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0E7F2B6-10A7-477E-B377-78173351CB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24359" y="2046233"/>
            <a:ext cx="3126583" cy="426393"/>
          </a:xfrm>
        </p:spPr>
        <p:txBody>
          <a:bodyPr/>
          <a:lstStyle/>
          <a:p>
            <a:r>
              <a:rPr lang="en-US" dirty="0"/>
              <a:t>Consumer Behavior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9BCB765-3776-41F5-B6B8-6208678A04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24359" y="2425736"/>
            <a:ext cx="3126583" cy="1306527"/>
          </a:xfrm>
        </p:spPr>
        <p:txBody>
          <a:bodyPr/>
          <a:lstStyle/>
          <a:p>
            <a:r>
              <a:rPr lang="en-US" dirty="0"/>
              <a:t>When a budget product line is introduced by the same parent company.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D2EE4141-AD91-4E47-B788-C5EA3ACC61A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26986" y="2046233"/>
            <a:ext cx="3281556" cy="426393"/>
          </a:xfrm>
        </p:spPr>
        <p:txBody>
          <a:bodyPr/>
          <a:lstStyle/>
          <a:p>
            <a:r>
              <a:rPr lang="en-US" dirty="0"/>
              <a:t>Digitalization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ACF41D3-2AFC-49DB-9DF0-E2ECA29FB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26986" y="2425736"/>
            <a:ext cx="3281556" cy="1306527"/>
          </a:xfrm>
        </p:spPr>
        <p:txBody>
          <a:bodyPr/>
          <a:lstStyle/>
          <a:p>
            <a:r>
              <a:rPr lang="en-US" dirty="0"/>
              <a:t>As businesses have taken the digital route, many find themselves in a contradictory situation.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106F3974-4943-47E8-A433-5C64B36E94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50942" y="4134085"/>
            <a:ext cx="3126583" cy="428891"/>
          </a:xfrm>
        </p:spPr>
        <p:txBody>
          <a:bodyPr/>
          <a:lstStyle/>
          <a:p>
            <a:r>
              <a:rPr lang="en-US" dirty="0"/>
              <a:t>SEO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3643E873-8912-4B68-8719-1C569341D6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63694" y="4562976"/>
            <a:ext cx="3126583" cy="1258935"/>
          </a:xfrm>
        </p:spPr>
        <p:txBody>
          <a:bodyPr/>
          <a:lstStyle/>
          <a:p>
            <a:r>
              <a:rPr lang="en-US" dirty="0"/>
              <a:t>If products or services on offer have similar keywords across a website, they may compete for page rank.</a:t>
            </a:r>
          </a:p>
        </p:txBody>
      </p:sp>
      <p:sp>
        <p:nvSpPr>
          <p:cNvPr id="256" name="Date Placeholder 255">
            <a:extLst>
              <a:ext uri="{FF2B5EF4-FFF2-40B4-BE49-F238E27FC236}">
                <a16:creationId xmlns:a16="http://schemas.microsoft.com/office/drawing/2014/main" id="{A111CCC7-FCBE-479D-A98A-3FF0FC4C6D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8BC6E6B-0DEC-42DE-99BA-BDC4D0BA518C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257" name="Footer Placeholder 256">
            <a:extLst>
              <a:ext uri="{FF2B5EF4-FFF2-40B4-BE49-F238E27FC236}">
                <a16:creationId xmlns:a16="http://schemas.microsoft.com/office/drawing/2014/main" id="{8DBC7823-0B82-44CB-B937-1DAF28C16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258" name="Slide Number Placeholder 257">
            <a:extLst>
              <a:ext uri="{FF2B5EF4-FFF2-40B4-BE49-F238E27FC236}">
                <a16:creationId xmlns:a16="http://schemas.microsoft.com/office/drawing/2014/main" id="{A9734560-9D8A-4BBC-A7FA-131A7565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308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7992"/>
            <a:ext cx="10515600" cy="994835"/>
          </a:xfrm>
        </p:spPr>
        <p:txBody>
          <a:bodyPr/>
          <a:lstStyle/>
          <a:p>
            <a:r>
              <a:rPr lang="en-US" sz="3200" dirty="0"/>
              <a:t>‘Butch Automotive’</a:t>
            </a:r>
          </a:p>
        </p:txBody>
      </p:sp>
      <p:pic>
        <p:nvPicPr>
          <p:cNvPr id="46" name="Picture Placeholder 45" descr="Car with solid fill">
            <a:extLst>
              <a:ext uri="{FF2B5EF4-FFF2-40B4-BE49-F238E27FC236}">
                <a16:creationId xmlns:a16="http://schemas.microsoft.com/office/drawing/2014/main" id="{1420D33F-ACED-46BE-B2DF-C61CB4ABF7CF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467816" y="2334371"/>
            <a:ext cx="909922" cy="909922"/>
          </a:xfrm>
        </p:spPr>
      </p:pic>
      <p:pic>
        <p:nvPicPr>
          <p:cNvPr id="66" name="Picture Placeholder 65" descr="Convertible with solid fill">
            <a:extLst>
              <a:ext uri="{FF2B5EF4-FFF2-40B4-BE49-F238E27FC236}">
                <a16:creationId xmlns:a16="http://schemas.microsoft.com/office/drawing/2014/main" id="{A336AF83-492E-4D22-9173-676DCAB77B1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758" b="758"/>
          <a:stretch/>
        </p:blipFill>
        <p:spPr>
          <a:xfrm>
            <a:off x="4219327" y="2354367"/>
            <a:ext cx="929952" cy="915862"/>
          </a:xfrm>
        </p:spPr>
      </p:pic>
      <p:pic>
        <p:nvPicPr>
          <p:cNvPr id="87" name="Picture Placeholder 86" descr="Handshake with solid fill">
            <a:extLst>
              <a:ext uri="{FF2B5EF4-FFF2-40B4-BE49-F238E27FC236}">
                <a16:creationId xmlns:a16="http://schemas.microsoft.com/office/drawing/2014/main" id="{8BBFDB51-02F2-47A2-A20D-538E6E43E73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024162" y="2334371"/>
            <a:ext cx="909922" cy="909922"/>
          </a:xfrm>
        </p:spPr>
      </p:pic>
      <p:pic>
        <p:nvPicPr>
          <p:cNvPr id="105" name="Picture Placeholder 104" descr="No sign with solid fill">
            <a:extLst>
              <a:ext uri="{FF2B5EF4-FFF2-40B4-BE49-F238E27FC236}">
                <a16:creationId xmlns:a16="http://schemas.microsoft.com/office/drawing/2014/main" id="{4ECD9547-8CC8-47C4-BE18-635B1907658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797143" y="2339639"/>
            <a:ext cx="909922" cy="909922"/>
          </a:xfr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3A35CB8-192D-46E2-ABAC-ED96BB3582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6522" y="3429000"/>
            <a:ext cx="2351446" cy="491509"/>
          </a:xfrm>
        </p:spPr>
        <p:txBody>
          <a:bodyPr/>
          <a:lstStyle/>
          <a:p>
            <a:r>
              <a:rPr lang="en-US" sz="2000" dirty="0"/>
              <a:t>Model </a:t>
            </a:r>
            <a:r>
              <a:rPr lang="en-US" sz="2000" dirty="0" err="1"/>
              <a:t>Coug</a:t>
            </a:r>
            <a:endParaRPr lang="en-US" sz="2000" dirty="0"/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0800" y="4036041"/>
            <a:ext cx="2351446" cy="1704547"/>
          </a:xfrm>
        </p:spPr>
        <p:txBody>
          <a:bodyPr/>
          <a:lstStyle/>
          <a:p>
            <a:r>
              <a:rPr lang="en-ZA" dirty="0"/>
              <a:t>Product currently being sold (10,000*$40,000)</a:t>
            </a:r>
            <a:endParaRPr lang="en-US" dirty="0"/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1AC70BF-8941-481C-8D24-0B619A898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36388" y="3368744"/>
            <a:ext cx="2351446" cy="491509"/>
          </a:xfrm>
        </p:spPr>
        <p:txBody>
          <a:bodyPr/>
          <a:lstStyle/>
          <a:p>
            <a:r>
              <a:rPr lang="en-ZA" sz="2000" dirty="0"/>
              <a:t>Model </a:t>
            </a:r>
            <a:r>
              <a:rPr lang="en-ZA" sz="2000" dirty="0" err="1"/>
              <a:t>Coug</a:t>
            </a:r>
            <a:r>
              <a:rPr lang="en-ZA" sz="2000" dirty="0"/>
              <a:t>-xx</a:t>
            </a:r>
            <a:endParaRPr lang="en-US" sz="2000" dirty="0"/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D138E80-5256-446A-AE30-0A9CBCEC97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08580" y="4036041"/>
            <a:ext cx="2351446" cy="1704547"/>
          </a:xfrm>
        </p:spPr>
        <p:txBody>
          <a:bodyPr/>
          <a:lstStyle/>
          <a:p>
            <a:r>
              <a:rPr lang="en-ZA" dirty="0"/>
              <a:t>Product to be introduced</a:t>
            </a:r>
          </a:p>
          <a:p>
            <a:r>
              <a:rPr lang="en-ZA" dirty="0"/>
              <a:t>(17,000*$68,000)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8450002-65CC-44ED-9FA3-79F17962B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1976" y="3368546"/>
            <a:ext cx="2351446" cy="491509"/>
          </a:xfrm>
        </p:spPr>
        <p:txBody>
          <a:bodyPr/>
          <a:lstStyle/>
          <a:p>
            <a:r>
              <a:rPr lang="en-US" sz="2000" dirty="0"/>
              <a:t>Introduction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C5E5A4C4-6086-4F2D-BF5F-1A909411BA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03400" y="4036041"/>
            <a:ext cx="2351446" cy="1704547"/>
          </a:xfrm>
        </p:spPr>
        <p:txBody>
          <a:bodyPr/>
          <a:lstStyle/>
          <a:p>
            <a:r>
              <a:rPr lang="en-ZA" dirty="0"/>
              <a:t>Model-C decreases in sales</a:t>
            </a:r>
          </a:p>
          <a:p>
            <a:r>
              <a:rPr lang="en-ZA" dirty="0"/>
              <a:t>(5,000*$40,000)</a:t>
            </a:r>
            <a:endParaRPr lang="en-US" dirty="0"/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3ECFAB54-2FAE-44AC-A18F-60ABE9A741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1180" y="3429000"/>
            <a:ext cx="2351446" cy="491509"/>
          </a:xfrm>
        </p:spPr>
        <p:txBody>
          <a:bodyPr/>
          <a:lstStyle/>
          <a:p>
            <a:r>
              <a:rPr lang="en-ZA" sz="2000" dirty="0"/>
              <a:t>W/o introduction</a:t>
            </a:r>
            <a:endParaRPr lang="en-US" sz="2000" dirty="0"/>
          </a:p>
        </p:txBody>
      </p: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DF2F3071-377B-4538-8351-AE48F52BD1C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1180" y="4036041"/>
            <a:ext cx="2351446" cy="1704547"/>
          </a:xfrm>
        </p:spPr>
        <p:txBody>
          <a:bodyPr/>
          <a:lstStyle/>
          <a:p>
            <a:r>
              <a:rPr lang="en-US" dirty="0"/>
              <a:t>All else remains the same</a:t>
            </a:r>
          </a:p>
          <a:p>
            <a:endParaRPr lang="en-US" dirty="0"/>
          </a:p>
        </p:txBody>
      </p:sp>
      <p:sp>
        <p:nvSpPr>
          <p:cNvPr id="26" name="Date Placeholder 25">
            <a:extLst>
              <a:ext uri="{FF2B5EF4-FFF2-40B4-BE49-F238E27FC236}">
                <a16:creationId xmlns:a16="http://schemas.microsoft.com/office/drawing/2014/main" id="{F72F8167-A007-470B-91F8-9FD1479159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D9D1D2E-2CD0-4AFC-8059-29D4EA2A04AF}" type="datetime1">
              <a:rPr lang="en-US" smtClean="0"/>
              <a:t>10/19/2022</a:t>
            </a:fld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3D8D50B-B373-41DD-AF52-1CAB93D95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BA_590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553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8B0A0B61-E44C-4C98-A84B-B96C81DA5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566" y="3035081"/>
            <a:ext cx="2341256" cy="640698"/>
          </a:xfrm>
        </p:spPr>
        <p:txBody>
          <a:bodyPr/>
          <a:lstStyle/>
          <a:p>
            <a:r>
              <a:rPr lang="en-US" noProof="0" dirty="0"/>
              <a:t>Thank you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BF8A3EA-3C0A-457C-ACBD-FA9FBF4DCB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86566" y="4566186"/>
            <a:ext cx="2879477" cy="1790164"/>
          </a:xfrm>
        </p:spPr>
        <p:txBody>
          <a:bodyPr/>
          <a:lstStyle/>
          <a:p>
            <a:r>
              <a:rPr lang="pt-BR" dirty="0"/>
              <a:t>Adam Bozman</a:t>
            </a:r>
          </a:p>
          <a:p>
            <a:endParaRPr lang="pt-BR" dirty="0"/>
          </a:p>
          <a:p>
            <a:r>
              <a:rPr lang="pt-BR" dirty="0"/>
              <a:t>adam.bozman@wsu.edu</a:t>
            </a:r>
          </a:p>
          <a:p>
            <a:endParaRPr lang="pt-BR" dirty="0"/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90CE37-04F9-4227-B00E-A878A9056D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8C88FC2-EBE5-4DC2-A39C-B80F05AC3ACB}" type="datetime1">
              <a:rPr lang="en-US" smtClean="0"/>
              <a:t>10/19/2022</a:t>
            </a:fld>
            <a:endParaRPr lang="en-US" dirty="0"/>
          </a:p>
        </p:txBody>
      </p:sp>
      <p:pic>
        <p:nvPicPr>
          <p:cNvPr id="18" name="Picture Placeholder 15">
            <a:extLst>
              <a:ext uri="{FF2B5EF4-FFF2-40B4-BE49-F238E27FC236}">
                <a16:creationId xmlns:a16="http://schemas.microsoft.com/office/drawing/2014/main" id="{594B2289-B469-43CF-B394-071C6B0A4DD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/>
        </p:blipFill>
        <p:spPr>
          <a:xfrm>
            <a:off x="5486401" y="-1"/>
            <a:ext cx="6705600" cy="6858001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AB52D9-2BE1-41EE-B28C-4DEDAEFD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</p:spPr>
        <p:txBody>
          <a:bodyPr/>
          <a:lstStyle/>
          <a:p>
            <a:r>
              <a:rPr lang="en-US"/>
              <a:t>BA_590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E7CB9-A0ED-4EB9-BBDE-0C1004C49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646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een Pitch Deck_TM16411175_Win32_JC_SL_v3" id="{8B4DAF89-59FE-4064-AB7A-372A9529B50F}" vid="{3DF83A45-BE94-4B01-94A1-C38A7DA6C9D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34F855AB56834FA148E4871DD6C381" ma:contentTypeVersion="14" ma:contentTypeDescription="Create a new document." ma:contentTypeScope="" ma:versionID="a0493cce129daf23f659aed17223ac3c">
  <xsd:schema xmlns:xsd="http://www.w3.org/2001/XMLSchema" xmlns:xs="http://www.w3.org/2001/XMLSchema" xmlns:p="http://schemas.microsoft.com/office/2006/metadata/properties" xmlns:ns3="fe743df4-47cd-4e0b-8d5f-6f5cea849293" xmlns:ns4="c2cbe66e-06e3-453a-9f83-24338a7c7f67" targetNamespace="http://schemas.microsoft.com/office/2006/metadata/properties" ma:root="true" ma:fieldsID="54eeab23834538f5db3c4a1948549b69" ns3:_="" ns4:_="">
    <xsd:import namespace="fe743df4-47cd-4e0b-8d5f-6f5cea849293"/>
    <xsd:import namespace="c2cbe66e-06e3-453a-9f83-24338a7c7f6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743df4-47cd-4e0b-8d5f-6f5cea849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cbe66e-06e3-453a-9f83-24338a7c7f6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fe743df4-47cd-4e0b-8d5f-6f5cea84929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88464B-5DBA-4EFE-856E-5859EA825A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743df4-47cd-4e0b-8d5f-6f5cea849293"/>
    <ds:schemaRef ds:uri="c2cbe66e-06e3-453a-9f83-24338a7c7f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439292-23DE-4FBC-B000-AFED89AC64F3}">
  <ds:schemaRefs>
    <ds:schemaRef ds:uri="http://schemas.microsoft.com/office/2006/documentManagement/types"/>
    <ds:schemaRef ds:uri="http://purl.org/dc/elements/1.1/"/>
    <ds:schemaRef ds:uri="http://www.w3.org/XML/1998/namespace"/>
    <ds:schemaRef ds:uri="c2cbe66e-06e3-453a-9f83-24338a7c7f67"/>
    <ds:schemaRef ds:uri="http://schemas.microsoft.com/office/2006/metadata/properties"/>
    <ds:schemaRef ds:uri="http://schemas.microsoft.com/office/infopath/2007/PartnerControls"/>
    <ds:schemaRef ds:uri="fe743df4-47cd-4e0b-8d5f-6f5cea849293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5F1B15C2-B622-4464-872A-FFB13E3A35C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{B3C5C693-6663-4A96-B182-2DD5B9984246}tf16411175_win32</Template>
  <TotalTime>149</TotalTime>
  <Words>252</Words>
  <Application>Microsoft Office PowerPoint</Application>
  <PresentationFormat>Widescreen</PresentationFormat>
  <Paragraphs>50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Tenorite </vt:lpstr>
      <vt:lpstr>Tenorite Bold</vt:lpstr>
      <vt:lpstr>Office Theme</vt:lpstr>
      <vt:lpstr>Erosion</vt:lpstr>
      <vt:lpstr>cannibalization</vt:lpstr>
      <vt:lpstr>Variations</vt:lpstr>
      <vt:lpstr>Parallel Examples</vt:lpstr>
      <vt:lpstr>‘Butch Automotive’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Erosion</dc:title>
  <dc:creator>bozmanadam@gmail.com</dc:creator>
  <cp:lastModifiedBy>Bozman, Adam Nathaniel</cp:lastModifiedBy>
  <cp:revision>1</cp:revision>
  <dcterms:created xsi:type="dcterms:W3CDTF">2022-10-14T22:22:21Z</dcterms:created>
  <dcterms:modified xsi:type="dcterms:W3CDTF">2022-10-19T22:34:41Z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0x0101003734F855AB56834FA148E4871DD6C381</vt:lpwstr>
  </property>
</Properties>
</file>